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66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76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111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940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70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55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942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467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480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33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18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8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D893-AB56-45EE-A271-021645DC8F7B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A20D-1F69-4657-A206-710F8530F1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529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8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1026621"/>
            <a:ext cx="9144000" cy="953572"/>
          </a:xfrm>
        </p:spPr>
        <p:txBody>
          <a:bodyPr/>
          <a:lstStyle/>
          <a:p>
            <a:r>
              <a:rPr lang="en-CA" b="1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DCC PROGRAMMING</a:t>
            </a:r>
            <a:endParaRPr lang="en-CA" b="1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546" y="5037438"/>
            <a:ext cx="10725665" cy="510745"/>
          </a:xfrm>
        </p:spPr>
        <p:txBody>
          <a:bodyPr>
            <a:noAutofit/>
          </a:bodyPr>
          <a:lstStyle/>
          <a:p>
            <a:r>
              <a:rPr lang="en-CA" sz="2700" dirty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You’ve got the decoder installed, now to </a:t>
            </a:r>
            <a:r>
              <a:rPr lang="en-CA" sz="2700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program it.</a:t>
            </a:r>
            <a:endParaRPr lang="en-CA" sz="2700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297" y="1503407"/>
            <a:ext cx="3789404" cy="378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266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200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is Speed Matching?</a:t>
            </a:r>
            <a:endParaRPr lang="en-CA" sz="4200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Allows multiple locomotives from different manufacturers to be “consisted” together to run as a group.</a:t>
            </a: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Utilized by having each locomotive running approximately the same speed at each speed setting on the throttle.</a:t>
            </a: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Works by changing the amount of voltage going to the motor at each defined speed step on the decoder.</a:t>
            </a: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1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200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is Needed to Speed Match?</a:t>
            </a:r>
            <a:endParaRPr lang="en-CA" sz="4200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95919" cy="435133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Long straight section of parallel track (at least 7-8 feet)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Note pad and writing utensil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Programming track and equipment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LOTS OF PATIENCE AND PERSEVERANE (at least 2 hrs)</a:t>
            </a:r>
          </a:p>
          <a:p>
            <a:pPr marL="0" indent="0">
              <a:buNone/>
            </a:pPr>
            <a:r>
              <a:rPr lang="en-CA" b="1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			</a:t>
            </a:r>
            <a:r>
              <a:rPr lang="en-CA" b="1" i="1" u="sng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OR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Speed rollers on a programming track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Microsoft Excel, performing math calculations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LOTS OF PATIENCE AND PERSEVERANCE (at least 1.5 hrs)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20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135" y="564319"/>
            <a:ext cx="8888627" cy="56055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142020">
            <a:off x="2848852" y="3897241"/>
            <a:ext cx="30704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QUESTIONS?</a:t>
            </a:r>
            <a:endParaRPr lang="en-CA" sz="33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68338">
            <a:off x="5790883" y="3612299"/>
            <a:ext cx="2237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anose="020F0704030504030204" pitchFamily="34" charset="0"/>
              </a:rPr>
              <a:t>COMMENTS?</a:t>
            </a:r>
            <a:endParaRPr lang="en-CA" sz="24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954545">
            <a:off x="7817710" y="3382346"/>
            <a:ext cx="171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anose="020F0704030504030204" pitchFamily="34" charset="0"/>
              </a:rPr>
              <a:t>CONCERNS?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1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200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is DCC Programming?</a:t>
            </a:r>
            <a:endParaRPr lang="en-CA" sz="4200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Gives each locomotive individual traits</a:t>
            </a:r>
          </a:p>
          <a:p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Allows special lighting effects</a:t>
            </a: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Enables locomotives to be speed matched</a:t>
            </a: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Allows for custom sound profiles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97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200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is Needed to Start Programming?</a:t>
            </a:r>
            <a:endParaRPr lang="en-CA" sz="4200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DCC system with appropriate throttle (DT400 Series)</a:t>
            </a:r>
          </a:p>
          <a:p>
            <a:pPr marL="0" indent="0" algn="ctr">
              <a:buNone/>
            </a:pPr>
            <a:r>
              <a:rPr lang="en-CA" b="1" i="1" u="sng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OR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Computer with applicable interface device (PR3)</a:t>
            </a: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Isolated piece of track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Wires to connect track to programming device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Programming book that lists CVs.</a:t>
            </a:r>
          </a:p>
          <a:p>
            <a:pPr>
              <a:buBlip>
                <a:blip r:embed="rId2"/>
              </a:buBlip>
            </a:pPr>
            <a:endParaRPr lang="en-CA" dirty="0" smtClean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PERSEVERANCE and PATIENCE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48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39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CA" sz="4200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are Configuration Variables(CVs)?</a:t>
            </a:r>
            <a:endParaRPr lang="en-CA" sz="4200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Control how decoder reacts to user inputs</a:t>
            </a: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Controls speed table:</a:t>
            </a:r>
          </a:p>
          <a:p>
            <a:pPr lvl="1"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fast the locomotive moves at a certain setting on throttle</a:t>
            </a:r>
          </a:p>
          <a:p>
            <a:pPr lvl="1"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Controls functions:</a:t>
            </a:r>
          </a:p>
          <a:p>
            <a:pPr lvl="1"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If ditch lights flash with horn, to whether forward is actually forward</a:t>
            </a:r>
          </a:p>
          <a:p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Programming Basics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CA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to assign an address and ensure forward is actually forward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6" t="42491"/>
          <a:stretch/>
        </p:blipFill>
        <p:spPr>
          <a:xfrm>
            <a:off x="1274341" y="435414"/>
            <a:ext cx="9630617" cy="276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4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8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4" t="17934" r="36233" b="1591"/>
          <a:stretch/>
        </p:blipFill>
        <p:spPr>
          <a:xfrm>
            <a:off x="9481751" y="1314104"/>
            <a:ext cx="2710249" cy="5543896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8484973" y="4135395"/>
            <a:ext cx="1573427" cy="642551"/>
          </a:xfrm>
          <a:prstGeom prst="rightArrow">
            <a:avLst/>
          </a:prstGeom>
          <a:solidFill>
            <a:srgbClr val="FF1F1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Assigning an Address on DT400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Blip>
                <a:blip r:embed="rId4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Press PROG button on the throttle</a:t>
            </a:r>
          </a:p>
          <a:p>
            <a:pPr>
              <a:buBlip>
                <a:blip r:embed="rId4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Wait until </a:t>
            </a: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Ad2 =???? </a:t>
            </a: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appears on screen</a:t>
            </a:r>
          </a:p>
          <a:p>
            <a:pPr>
              <a:buBlip>
                <a:blip r:embed="rId4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Click the Right Throttle Knob once</a:t>
            </a:r>
          </a:p>
          <a:p>
            <a:pPr lvl="1">
              <a:buBlip>
                <a:blip r:embed="rId4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Ad4 =???? </a:t>
            </a: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Should appear on screen</a:t>
            </a:r>
          </a:p>
          <a:p>
            <a:pPr>
              <a:buBlip>
                <a:blip r:embed="rId4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Use number pad to enter address</a:t>
            </a:r>
          </a:p>
          <a:p>
            <a:pPr>
              <a:buBlip>
                <a:blip r:embed="rId4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Press Enter</a:t>
            </a:r>
          </a:p>
          <a:p>
            <a:pPr lvl="1">
              <a:buBlip>
                <a:blip r:embed="rId4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Ad4on?=y </a:t>
            </a: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appear on screen</a:t>
            </a:r>
          </a:p>
          <a:p>
            <a:pPr>
              <a:buBlip>
                <a:blip r:embed="rId4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Press Y + key once within 6secs</a:t>
            </a:r>
          </a:p>
          <a:p>
            <a:pPr>
              <a:buBlip>
                <a:blip r:embed="rId4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Press Exit button</a:t>
            </a:r>
            <a:endParaRPr lang="en-CA" dirty="0">
              <a:solidFill>
                <a:schemeClr val="accent6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205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728" y="1825624"/>
            <a:ext cx="5539272" cy="5032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Assigning an Address in JMRI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918" y="1825625"/>
            <a:ext cx="7520474" cy="4351338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Click New Loco button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Click Read Type from Decoder </a:t>
            </a:r>
          </a:p>
          <a:p>
            <a:pPr lvl="1">
              <a:buBlip>
                <a:blip r:embed="rId3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Select decoder model from highlighted list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Click Open Comprehensive Programmer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Click Basic tab from the top selection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Click Read Full Sheet</a:t>
            </a:r>
          </a:p>
          <a:p>
            <a:pPr lvl="1">
              <a:buBlip>
                <a:blip r:embed="rId3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All fields should turn white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Enter all desired settings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Click Write Full Sheet</a:t>
            </a:r>
          </a:p>
          <a:p>
            <a:endParaRPr lang="en-CA" dirty="0" smtClean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13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is CV29 and how to check it?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Informs the decoder about multiple items:</a:t>
            </a:r>
          </a:p>
          <a:p>
            <a:pPr lvl="1"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 or 4 digit address assigned</a:t>
            </a:r>
          </a:p>
          <a:p>
            <a:pPr lvl="1"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Normal Direction of Travel (NDOT) Forward or Reverse</a:t>
            </a:r>
          </a:p>
          <a:p>
            <a:pPr lvl="1"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14 or 28/128 Speed Steps</a:t>
            </a:r>
          </a:p>
          <a:p>
            <a:pPr lvl="1"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Analog Conversion – allows DCC locos to run on DC layouts</a:t>
            </a: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If your loco is behaving strange……..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CHECK CV29</a:t>
            </a:r>
          </a:p>
          <a:p>
            <a:pPr>
              <a:buBlip>
                <a:blip r:embed="rId2"/>
              </a:buBlip>
            </a:pP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Default value is 38 once a 4 digit address is set</a:t>
            </a:r>
          </a:p>
        </p:txBody>
      </p:sp>
    </p:spTree>
    <p:extLst>
      <p:ext uri="{BB962C8B-B14F-4D97-AF65-F5344CB8AC3E}">
        <p14:creationId xmlns:p14="http://schemas.microsoft.com/office/powerpoint/2010/main" val="410250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Speed Matching Basics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CA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CA" dirty="0" smtClean="0">
                <a:ln>
                  <a:solidFill>
                    <a:schemeClr val="tx1"/>
                  </a:solidFill>
                </a:ln>
                <a:solidFill>
                  <a:srgbClr val="FF1F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to make multiple locomotives behave nicely together</a:t>
            </a:r>
            <a:endParaRPr lang="en-CA" dirty="0">
              <a:ln>
                <a:solidFill>
                  <a:schemeClr val="tx1"/>
                </a:solidFill>
              </a:ln>
              <a:solidFill>
                <a:srgbClr val="FF1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455" y="461319"/>
            <a:ext cx="5832390" cy="303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3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427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Office Theme</vt:lpstr>
      <vt:lpstr>DCC PROGRAMMING</vt:lpstr>
      <vt:lpstr>What is DCC Programming?</vt:lpstr>
      <vt:lpstr>What is Needed to Start Programming?</vt:lpstr>
      <vt:lpstr>What are Configuration Variables(CVs)?</vt:lpstr>
      <vt:lpstr>Programming Basics</vt:lpstr>
      <vt:lpstr>Assigning an Address on DT400</vt:lpstr>
      <vt:lpstr>Assigning an Address in JMRI</vt:lpstr>
      <vt:lpstr>What is CV29 and how to check it?</vt:lpstr>
      <vt:lpstr>Speed Matching Basics</vt:lpstr>
      <vt:lpstr>What is Speed Matching?</vt:lpstr>
      <vt:lpstr>What is Needed to Speed Match?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PROGRAMMING</dc:title>
  <dc:creator>Ian Owers</dc:creator>
  <cp:lastModifiedBy>Ian Owers</cp:lastModifiedBy>
  <cp:revision>18</cp:revision>
  <dcterms:created xsi:type="dcterms:W3CDTF">2017-02-27T17:28:40Z</dcterms:created>
  <dcterms:modified xsi:type="dcterms:W3CDTF">2017-02-28T04:12:34Z</dcterms:modified>
</cp:coreProperties>
</file>